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17" r:id="rId26"/>
    <p:sldId id="301" r:id="rId27"/>
    <p:sldId id="261" r:id="rId28"/>
    <p:sldId id="321" r:id="rId29"/>
    <p:sldId id="322" r:id="rId30"/>
    <p:sldId id="323" r:id="rId31"/>
    <p:sldId id="324" r:id="rId32"/>
    <p:sldId id="325" r:id="rId33"/>
    <p:sldId id="326" r:id="rId34"/>
    <p:sldId id="328" r:id="rId35"/>
    <p:sldId id="327" r:id="rId36"/>
    <p:sldId id="330" r:id="rId37"/>
    <p:sldId id="331" r:id="rId38"/>
    <p:sldId id="329" r:id="rId39"/>
    <p:sldId id="332" r:id="rId40"/>
    <p:sldId id="262"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Fira Code" panose="020B0809050000020004" pitchFamily="49" charset="0"/>
      <p:regular r:id="rId48"/>
      <p:bold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107" d="100"/>
          <a:sy n="107" d="100"/>
        </p:scale>
        <p:origin x="7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f9c668d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7f9c668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92" name="Google Shape;92;p6"/>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93" name="Google Shape;93;p6"/>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94" name="Google Shape;94;p6"/>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95" name="Google Shape;95;p6"/>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96" name="Google Shape;96;p6"/>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97" name="Google Shape;97;p6"/>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98" name="Google Shape;98;p6"/>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99" name="Google Shape;99;p6"/>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00" name="Google Shape;100;p6"/>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01" name="Google Shape;101;p6"/>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02" name="Google Shape;102;p6"/>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03" name="Google Shape;103;p6"/>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04" name="Google Shape;104;p6"/>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105" name="Google Shape;105;p6"/>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6"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92565" y="1490062"/>
                <a:ext cx="5137499"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ya que en nuestra lista, con un ordenamiento por burbuja hace 15 intercambios, y con el ordenamiento por selección hace 5 . Sin embargo, todavía no es el mas eficiente para grandes conjuntos de datos.&gt;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92565" y="1490062"/>
                <a:ext cx="5137499" cy="1980671"/>
              </a:xfrm>
              <a:prstGeom prst="rect">
                <a:avLst/>
              </a:prstGeom>
              <a:blipFill>
                <a:blip r:embed="rId3"/>
                <a:stretch>
                  <a:fillRect t="-8308" r="-1068" b="-5846"/>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43CA5BD-BBCA-320E-5ED2-CF75ED9B53C1}"/>
              </a:ext>
            </a:extLst>
          </p:cNvPr>
          <p:cNvPicPr>
            <a:picLocks noChangeAspect="1"/>
          </p:cNvPicPr>
          <p:nvPr/>
        </p:nvPicPr>
        <p:blipFill>
          <a:blip r:embed="rId3"/>
          <a:stretch>
            <a:fillRect/>
          </a:stretch>
        </p:blipFill>
        <p:spPr>
          <a:xfrm>
            <a:off x="2071585" y="791744"/>
            <a:ext cx="5415065" cy="2923006"/>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seleccion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más pequeñas hasta que cada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9244" y="1151940"/>
            <a:ext cx="3638399" cy="3605798"/>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estables y su tiempo de ejecución es O(n log n) en el mejor, peor y promedio de los casos, lo que lo hace una opción popular para aplicaciones críticas en términos de tiempo. 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requiere más memoria y tiempo.</a:t>
            </a:r>
            <a:r>
              <a:rPr lang="es-ES" dirty="0"/>
              <a:t>&gt;</a:t>
            </a:r>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3"/>
            <a:ext cx="375340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A4E4E122-A41D-D91D-DD10-EC0C3EEAEFEC}"/>
              </a:ext>
            </a:extLst>
          </p:cNvPr>
          <p:cNvPicPr>
            <a:picLocks noChangeAspect="1"/>
          </p:cNvPicPr>
          <p:nvPr/>
        </p:nvPicPr>
        <p:blipFill>
          <a:blip r:embed="rId3"/>
          <a:stretch>
            <a:fillRect/>
          </a:stretch>
        </p:blipFill>
        <p:spPr>
          <a:xfrm>
            <a:off x="1265897" y="794584"/>
            <a:ext cx="3362194" cy="2855812"/>
          </a:xfrm>
          <a:prstGeom prst="rect">
            <a:avLst/>
          </a:prstGeom>
        </p:spPr>
      </p:pic>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60057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8" name="Imagen 17">
            <a:extLst>
              <a:ext uri="{FF2B5EF4-FFF2-40B4-BE49-F238E27FC236}">
                <a16:creationId xmlns:a16="http://schemas.microsoft.com/office/drawing/2014/main" id="{5A8BC0BB-209A-D012-76EA-563E82C84D8E}"/>
              </a:ext>
            </a:extLst>
          </p:cNvPr>
          <p:cNvPicPr>
            <a:picLocks noChangeAspect="1"/>
          </p:cNvPicPr>
          <p:nvPr/>
        </p:nvPicPr>
        <p:blipFill>
          <a:blip r:embed="rId4"/>
          <a:stretch>
            <a:fillRect/>
          </a:stretch>
        </p:blipFill>
        <p:spPr>
          <a:xfrm>
            <a:off x="5076695" y="772422"/>
            <a:ext cx="3374361" cy="2949472"/>
          </a:xfrm>
          <a:prstGeom prst="rect">
            <a:avLst/>
          </a:prstGeom>
        </p:spPr>
      </p:pic>
    </p:spTree>
    <p:extLst>
      <p:ext uri="{BB962C8B-B14F-4D97-AF65-F5344CB8AC3E}">
        <p14:creationId xmlns:p14="http://schemas.microsoft.com/office/powerpoint/2010/main" val="273719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714502" y="542923"/>
            <a:ext cx="6657974" cy="402193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400E6EE-8523-0C6A-F947-D48D94EB7051}"/>
              </a:ext>
            </a:extLst>
          </p:cNvPr>
          <p:cNvPicPr>
            <a:picLocks noChangeAspect="1"/>
          </p:cNvPicPr>
          <p:nvPr/>
        </p:nvPicPr>
        <p:blipFill>
          <a:blip r:embed="rId3"/>
          <a:stretch>
            <a:fillRect/>
          </a:stretch>
        </p:blipFill>
        <p:spPr>
          <a:xfrm>
            <a:off x="2043955" y="850726"/>
            <a:ext cx="6014195" cy="2456829"/>
          </a:xfrm>
          <a:prstGeom prst="rect">
            <a:avLst/>
          </a:prstGeom>
        </p:spPr>
      </p:pic>
    </p:spTree>
    <p:extLst>
      <p:ext uri="{BB962C8B-B14F-4D97-AF65-F5344CB8AC3E}">
        <p14:creationId xmlns:p14="http://schemas.microsoft.com/office/powerpoint/2010/main" val="399774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cxnSp>
        <p:nvCxnSpPr>
          <p:cNvPr id="576" name="Google Shape;576;p33"/>
          <p:cNvCxnSpPr>
            <a:stCxn id="577" idx="1"/>
            <a:endCxn id="578" idx="1"/>
          </p:cNvCxnSpPr>
          <p:nvPr/>
        </p:nvCxnSpPr>
        <p:spPr>
          <a:xfrm>
            <a:off x="2798125"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79" name="Google Shape;579;p33"/>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a:t>
            </a:r>
            <a:r>
              <a:rPr lang="en">
                <a:solidFill>
                  <a:schemeClr val="accent2"/>
                </a:solidFill>
              </a:rPr>
              <a:t>‘Topic About ?’ </a:t>
            </a:r>
            <a:r>
              <a:rPr lang="en">
                <a:solidFill>
                  <a:schemeClr val="accent6"/>
                </a:solidFill>
              </a:rPr>
              <a:t>{</a:t>
            </a:r>
            <a:endParaRPr>
              <a:solidFill>
                <a:schemeClr val="accent6"/>
              </a:solidFill>
            </a:endParaRPr>
          </a:p>
        </p:txBody>
      </p:sp>
      <p:grpSp>
        <p:nvGrpSpPr>
          <p:cNvPr id="580" name="Google Shape;580;p33"/>
          <p:cNvGrpSpPr/>
          <p:nvPr/>
        </p:nvGrpSpPr>
        <p:grpSpPr>
          <a:xfrm>
            <a:off x="1084825" y="1153725"/>
            <a:ext cx="506100" cy="3416300"/>
            <a:chOff x="1084825" y="1153725"/>
            <a:chExt cx="506100" cy="3416300"/>
          </a:xfrm>
        </p:grpSpPr>
        <p:sp>
          <p:nvSpPr>
            <p:cNvPr id="581" name="Google Shape;581;p33"/>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582" name="Google Shape;582;p33"/>
            <p:cNvCxnSpPr/>
            <p:nvPr/>
          </p:nvCxnSpPr>
          <p:spPr>
            <a:xfrm>
              <a:off x="1337875" y="1153725"/>
              <a:ext cx="0" cy="2779800"/>
            </a:xfrm>
            <a:prstGeom prst="straightConnector1">
              <a:avLst/>
            </a:prstGeom>
            <a:noFill/>
            <a:ln w="9525" cap="flat" cmpd="sng">
              <a:solidFill>
                <a:schemeClr val="accent4"/>
              </a:solidFill>
              <a:prstDash val="solid"/>
              <a:round/>
              <a:headEnd type="none" w="med" len="med"/>
              <a:tailEnd type="none" w="med" len="med"/>
            </a:ln>
          </p:spPr>
        </p:cxnSp>
      </p:grpSp>
      <p:sp>
        <p:nvSpPr>
          <p:cNvPr id="583" name="Google Shape;583;p33"/>
          <p:cNvSpPr txBox="1"/>
          <p:nvPr/>
        </p:nvSpPr>
        <p:spPr>
          <a:xfrm>
            <a:off x="1642225" y="1276463"/>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Code"/>
                <a:ea typeface="Fira Code"/>
                <a:cs typeface="Fira Code"/>
                <a:sym typeface="Fira Code"/>
              </a:rPr>
              <a:t>Languages</a:t>
            </a:r>
            <a:endParaRPr sz="2000">
              <a:solidFill>
                <a:schemeClr val="accent1"/>
              </a:solidFill>
              <a:latin typeface="Fira Code"/>
              <a:ea typeface="Fira Code"/>
              <a:cs typeface="Fira Code"/>
              <a:sym typeface="Fira Code"/>
            </a:endParaRPr>
          </a:p>
        </p:txBody>
      </p:sp>
      <p:sp>
        <p:nvSpPr>
          <p:cNvPr id="584" name="Google Shape;584;p33"/>
          <p:cNvSpPr txBox="1"/>
          <p:nvPr/>
        </p:nvSpPr>
        <p:spPr>
          <a:xfrm>
            <a:off x="1642225" y="2982667"/>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Code"/>
                <a:ea typeface="Fira Code"/>
                <a:cs typeface="Fira Code"/>
                <a:sym typeface="Fira Code"/>
              </a:rPr>
              <a:t>Create a web page</a:t>
            </a:r>
            <a:endParaRPr sz="2000">
              <a:solidFill>
                <a:schemeClr val="accent1"/>
              </a:solidFill>
              <a:latin typeface="Fira Code"/>
              <a:ea typeface="Fira Code"/>
              <a:cs typeface="Fira Code"/>
              <a:sym typeface="Fira Code"/>
            </a:endParaRPr>
          </a:p>
        </p:txBody>
      </p:sp>
      <p:sp>
        <p:nvSpPr>
          <p:cNvPr id="585" name="Google Shape;585;p33"/>
          <p:cNvSpPr txBox="1"/>
          <p:nvPr/>
        </p:nvSpPr>
        <p:spPr>
          <a:xfrm>
            <a:off x="209275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Fira Code"/>
                <a:ea typeface="Fira Code"/>
                <a:cs typeface="Fira Code"/>
                <a:sym typeface="Fira Code"/>
              </a:rPr>
              <a:t>Html</a:t>
            </a:r>
            <a:endParaRPr sz="1600">
              <a:solidFill>
                <a:schemeClr val="lt2"/>
              </a:solidFill>
              <a:latin typeface="Fira Code"/>
              <a:ea typeface="Fira Code"/>
              <a:cs typeface="Fira Code"/>
              <a:sym typeface="Fira Code"/>
            </a:endParaRPr>
          </a:p>
        </p:txBody>
      </p:sp>
      <p:sp>
        <p:nvSpPr>
          <p:cNvPr id="577" name="Google Shape;577;p33"/>
          <p:cNvSpPr/>
          <p:nvPr/>
        </p:nvSpPr>
        <p:spPr>
          <a:xfrm>
            <a:off x="2798125" y="1880842"/>
            <a:ext cx="778200" cy="13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txBox="1"/>
          <p:nvPr/>
        </p:nvSpPr>
        <p:spPr>
          <a:xfrm>
            <a:off x="2092750"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&lt; Mercury is the smallest planet in the entire Solar System &gt;</a:t>
            </a:r>
            <a:endParaRPr dirty="0">
              <a:solidFill>
                <a:schemeClr val="accent3"/>
              </a:solidFill>
              <a:latin typeface="Fira Code"/>
              <a:ea typeface="Fira Code"/>
              <a:cs typeface="Fira Code"/>
              <a:sym typeface="Fira Code"/>
            </a:endParaRPr>
          </a:p>
        </p:txBody>
      </p:sp>
      <p:sp>
        <p:nvSpPr>
          <p:cNvPr id="578" name="Google Shape;578;p33"/>
          <p:cNvSpPr txBox="1"/>
          <p:nvPr/>
        </p:nvSpPr>
        <p:spPr>
          <a:xfrm>
            <a:off x="396300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60%</a:t>
            </a:r>
            <a:endParaRPr dirty="0">
              <a:solidFill>
                <a:schemeClr val="accent3"/>
              </a:solidFill>
              <a:latin typeface="Fira Code"/>
              <a:ea typeface="Fira Code"/>
              <a:cs typeface="Fira Code"/>
              <a:sym typeface="Fira Code"/>
            </a:endParaRPr>
          </a:p>
        </p:txBody>
      </p:sp>
      <p:cxnSp>
        <p:nvCxnSpPr>
          <p:cNvPr id="587" name="Google Shape;587;p33"/>
          <p:cNvCxnSpPr>
            <a:stCxn id="588" idx="1"/>
            <a:endCxn id="589" idx="1"/>
          </p:cNvCxnSpPr>
          <p:nvPr/>
        </p:nvCxnSpPr>
        <p:spPr>
          <a:xfrm>
            <a:off x="5745650"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90" name="Google Shape;590;p33"/>
          <p:cNvSpPr txBox="1"/>
          <p:nvPr/>
        </p:nvSpPr>
        <p:spPr>
          <a:xfrm>
            <a:off x="504027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Fira Code"/>
                <a:ea typeface="Fira Code"/>
                <a:cs typeface="Fira Code"/>
                <a:sym typeface="Fira Code"/>
              </a:rPr>
              <a:t>Css</a:t>
            </a:r>
            <a:endParaRPr sz="1600">
              <a:solidFill>
                <a:schemeClr val="dk2"/>
              </a:solidFill>
              <a:latin typeface="Fira Code"/>
              <a:ea typeface="Fira Code"/>
              <a:cs typeface="Fira Code"/>
              <a:sym typeface="Fira Code"/>
            </a:endParaRPr>
          </a:p>
        </p:txBody>
      </p:sp>
      <p:sp>
        <p:nvSpPr>
          <p:cNvPr id="588" name="Google Shape;588;p33"/>
          <p:cNvSpPr/>
          <p:nvPr/>
        </p:nvSpPr>
        <p:spPr>
          <a:xfrm>
            <a:off x="5745650" y="1880842"/>
            <a:ext cx="506100" cy="13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p:nvPr/>
        </p:nvSpPr>
        <p:spPr>
          <a:xfrm>
            <a:off x="5040275"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&lt; The Earth is the only one that harbors life in the Solar System &gt;</a:t>
            </a:r>
            <a:endParaRPr dirty="0">
              <a:solidFill>
                <a:schemeClr val="accent3"/>
              </a:solidFill>
              <a:latin typeface="Fira Code"/>
              <a:ea typeface="Fira Code"/>
              <a:cs typeface="Fira Code"/>
              <a:sym typeface="Fira Code"/>
            </a:endParaRPr>
          </a:p>
        </p:txBody>
      </p:sp>
      <p:sp>
        <p:nvSpPr>
          <p:cNvPr id="589" name="Google Shape;589;p33"/>
          <p:cNvSpPr txBox="1"/>
          <p:nvPr/>
        </p:nvSpPr>
        <p:spPr>
          <a:xfrm>
            <a:off x="691052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40%</a:t>
            </a:r>
            <a:endParaRPr>
              <a:solidFill>
                <a:schemeClr val="accent3"/>
              </a:solidFill>
              <a:latin typeface="Fira Code"/>
              <a:ea typeface="Fira Code"/>
              <a:cs typeface="Fira Code"/>
              <a:sym typeface="Fira Code"/>
            </a:endParaRPr>
          </a:p>
        </p:txBody>
      </p:sp>
      <p:grpSp>
        <p:nvGrpSpPr>
          <p:cNvPr id="592" name="Google Shape;592;p33"/>
          <p:cNvGrpSpPr/>
          <p:nvPr/>
        </p:nvGrpSpPr>
        <p:grpSpPr>
          <a:xfrm>
            <a:off x="4288657" y="3527161"/>
            <a:ext cx="365741" cy="365763"/>
            <a:chOff x="1776263" y="1291425"/>
            <a:chExt cx="431400" cy="431375"/>
          </a:xfrm>
        </p:grpSpPr>
        <p:sp>
          <p:nvSpPr>
            <p:cNvPr id="593" name="Google Shape;593;p33"/>
            <p:cNvSpPr/>
            <p:nvPr/>
          </p:nvSpPr>
          <p:spPr>
            <a:xfrm>
              <a:off x="1784313" y="1367250"/>
              <a:ext cx="414800" cy="347500"/>
            </a:xfrm>
            <a:custGeom>
              <a:avLst/>
              <a:gdLst/>
              <a:ahLst/>
              <a:cxnLst/>
              <a:rect l="l" t="t" r="r" b="b"/>
              <a:pathLst>
                <a:path w="16592" h="13900" extrusionOk="0">
                  <a:moveTo>
                    <a:pt x="1" y="1"/>
                  </a:moveTo>
                  <a:lnTo>
                    <a:pt x="1" y="13217"/>
                  </a:lnTo>
                  <a:cubicBezTo>
                    <a:pt x="1" y="13596"/>
                    <a:pt x="304" y="13900"/>
                    <a:pt x="683" y="13900"/>
                  </a:cubicBezTo>
                  <a:lnTo>
                    <a:pt x="15928" y="13900"/>
                  </a:lnTo>
                  <a:cubicBezTo>
                    <a:pt x="16289" y="13900"/>
                    <a:pt x="16592" y="13596"/>
                    <a:pt x="16592" y="13217"/>
                  </a:cubicBezTo>
                  <a:lnTo>
                    <a:pt x="165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84313" y="1299950"/>
              <a:ext cx="414800" cy="67325"/>
            </a:xfrm>
            <a:custGeom>
              <a:avLst/>
              <a:gdLst/>
              <a:ahLst/>
              <a:cxnLst/>
              <a:rect l="l" t="t" r="r" b="b"/>
              <a:pathLst>
                <a:path w="16592" h="2693" extrusionOk="0">
                  <a:moveTo>
                    <a:pt x="683" y="0"/>
                  </a:moveTo>
                  <a:cubicBezTo>
                    <a:pt x="304" y="0"/>
                    <a:pt x="1" y="304"/>
                    <a:pt x="1" y="664"/>
                  </a:cubicBezTo>
                  <a:lnTo>
                    <a:pt x="1" y="2693"/>
                  </a:lnTo>
                  <a:lnTo>
                    <a:pt x="16592" y="2693"/>
                  </a:lnTo>
                  <a:lnTo>
                    <a:pt x="16592" y="664"/>
                  </a:lnTo>
                  <a:cubicBezTo>
                    <a:pt x="16592" y="304"/>
                    <a:pt x="16289" y="0"/>
                    <a:pt x="15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840263" y="1422725"/>
              <a:ext cx="303400" cy="50750"/>
            </a:xfrm>
            <a:custGeom>
              <a:avLst/>
              <a:gdLst/>
              <a:ahLst/>
              <a:cxnLst/>
              <a:rect l="l" t="t" r="r" b="b"/>
              <a:pathLst>
                <a:path w="12136" h="2030" extrusionOk="0">
                  <a:moveTo>
                    <a:pt x="0" y="0"/>
                  </a:moveTo>
                  <a:lnTo>
                    <a:pt x="0" y="2029"/>
                  </a:lnTo>
                  <a:lnTo>
                    <a:pt x="12135" y="2029"/>
                  </a:lnTo>
                  <a:lnTo>
                    <a:pt x="12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991938" y="1526525"/>
              <a:ext cx="151725" cy="135125"/>
            </a:xfrm>
            <a:custGeom>
              <a:avLst/>
              <a:gdLst/>
              <a:ahLst/>
              <a:cxnLst/>
              <a:rect l="l" t="t" r="r" b="b"/>
              <a:pathLst>
                <a:path w="6069" h="5405" extrusionOk="0">
                  <a:moveTo>
                    <a:pt x="1" y="1"/>
                  </a:moveTo>
                  <a:lnTo>
                    <a:pt x="1" y="5405"/>
                  </a:lnTo>
                  <a:lnTo>
                    <a:pt x="6068" y="5405"/>
                  </a:lnTo>
                  <a:lnTo>
                    <a:pt x="6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40263" y="1526525"/>
              <a:ext cx="100975" cy="135125"/>
            </a:xfrm>
            <a:custGeom>
              <a:avLst/>
              <a:gdLst/>
              <a:ahLst/>
              <a:cxnLst/>
              <a:rect l="l" t="t" r="r" b="b"/>
              <a:pathLst>
                <a:path w="4039" h="5405" extrusionOk="0">
                  <a:moveTo>
                    <a:pt x="0" y="1"/>
                  </a:moveTo>
                  <a:lnTo>
                    <a:pt x="0" y="5405"/>
                  </a:lnTo>
                  <a:lnTo>
                    <a:pt x="4039" y="5405"/>
                  </a:lnTo>
                  <a:lnTo>
                    <a:pt x="40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2019438" y="1325075"/>
              <a:ext cx="19925" cy="17125"/>
            </a:xfrm>
            <a:custGeom>
              <a:avLst/>
              <a:gdLst/>
              <a:ahLst/>
              <a:cxnLst/>
              <a:rect l="l" t="t" r="r" b="b"/>
              <a:pathLst>
                <a:path w="797" h="685" extrusionOk="0">
                  <a:moveTo>
                    <a:pt x="456" y="0"/>
                  </a:moveTo>
                  <a:cubicBezTo>
                    <a:pt x="152" y="0"/>
                    <a:pt x="0" y="361"/>
                    <a:pt x="209" y="588"/>
                  </a:cubicBezTo>
                  <a:cubicBezTo>
                    <a:pt x="282" y="655"/>
                    <a:pt x="368" y="684"/>
                    <a:pt x="451" y="684"/>
                  </a:cubicBezTo>
                  <a:cubicBezTo>
                    <a:pt x="630" y="684"/>
                    <a:pt x="797" y="548"/>
                    <a:pt x="797" y="342"/>
                  </a:cubicBezTo>
                  <a:cubicBezTo>
                    <a:pt x="797" y="152"/>
                    <a:pt x="645"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2054038" y="1325075"/>
              <a:ext cx="54550" cy="17075"/>
            </a:xfrm>
            <a:custGeom>
              <a:avLst/>
              <a:gdLst/>
              <a:ahLst/>
              <a:cxnLst/>
              <a:rect l="l" t="t" r="r" b="b"/>
              <a:pathLst>
                <a:path w="2182" h="683" extrusionOk="0">
                  <a:moveTo>
                    <a:pt x="418" y="0"/>
                  </a:moveTo>
                  <a:cubicBezTo>
                    <a:pt x="1" y="38"/>
                    <a:pt x="1" y="645"/>
                    <a:pt x="418" y="683"/>
                  </a:cubicBezTo>
                  <a:lnTo>
                    <a:pt x="1764" y="683"/>
                  </a:lnTo>
                  <a:cubicBezTo>
                    <a:pt x="2181" y="645"/>
                    <a:pt x="2181" y="38"/>
                    <a:pt x="1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2119763" y="1325025"/>
              <a:ext cx="55650" cy="17175"/>
            </a:xfrm>
            <a:custGeom>
              <a:avLst/>
              <a:gdLst/>
              <a:ahLst/>
              <a:cxnLst/>
              <a:rect l="l" t="t" r="r" b="b"/>
              <a:pathLst>
                <a:path w="2226" h="687" extrusionOk="0">
                  <a:moveTo>
                    <a:pt x="446" y="1"/>
                  </a:moveTo>
                  <a:cubicBezTo>
                    <a:pt x="0" y="1"/>
                    <a:pt x="0" y="686"/>
                    <a:pt x="446" y="686"/>
                  </a:cubicBezTo>
                  <a:cubicBezTo>
                    <a:pt x="458" y="686"/>
                    <a:pt x="469" y="686"/>
                    <a:pt x="481" y="685"/>
                  </a:cubicBezTo>
                  <a:lnTo>
                    <a:pt x="1828" y="685"/>
                  </a:lnTo>
                  <a:cubicBezTo>
                    <a:pt x="2226" y="647"/>
                    <a:pt x="2226" y="40"/>
                    <a:pt x="1828" y="2"/>
                  </a:cubicBezTo>
                  <a:lnTo>
                    <a:pt x="481" y="2"/>
                  </a:lnTo>
                  <a:cubicBezTo>
                    <a:pt x="469" y="1"/>
                    <a:pt x="458" y="1"/>
                    <a:pt x="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776263" y="1291425"/>
              <a:ext cx="431400" cy="431375"/>
            </a:xfrm>
            <a:custGeom>
              <a:avLst/>
              <a:gdLst/>
              <a:ahLst/>
              <a:cxnLst/>
              <a:rect l="l" t="t" r="r" b="b"/>
              <a:pathLst>
                <a:path w="17256" h="17255" extrusionOk="0">
                  <a:moveTo>
                    <a:pt x="16282" y="681"/>
                  </a:moveTo>
                  <a:cubicBezTo>
                    <a:pt x="16457" y="681"/>
                    <a:pt x="16592" y="826"/>
                    <a:pt x="16592" y="1005"/>
                  </a:cubicBezTo>
                  <a:lnTo>
                    <a:pt x="16592" y="2693"/>
                  </a:lnTo>
                  <a:lnTo>
                    <a:pt x="664" y="2693"/>
                  </a:lnTo>
                  <a:lnTo>
                    <a:pt x="664" y="1005"/>
                  </a:lnTo>
                  <a:cubicBezTo>
                    <a:pt x="664" y="834"/>
                    <a:pt x="816" y="683"/>
                    <a:pt x="1005" y="683"/>
                  </a:cubicBezTo>
                  <a:lnTo>
                    <a:pt x="16250" y="683"/>
                  </a:lnTo>
                  <a:cubicBezTo>
                    <a:pt x="16261" y="682"/>
                    <a:pt x="16272" y="681"/>
                    <a:pt x="16282" y="681"/>
                  </a:cubicBezTo>
                  <a:close/>
                  <a:moveTo>
                    <a:pt x="16592" y="3375"/>
                  </a:moveTo>
                  <a:lnTo>
                    <a:pt x="16592" y="16250"/>
                  </a:lnTo>
                  <a:cubicBezTo>
                    <a:pt x="16592" y="16440"/>
                    <a:pt x="16440" y="16591"/>
                    <a:pt x="16250" y="16591"/>
                  </a:cubicBezTo>
                  <a:lnTo>
                    <a:pt x="1005" y="16591"/>
                  </a:lnTo>
                  <a:cubicBezTo>
                    <a:pt x="816" y="16591"/>
                    <a:pt x="664" y="16440"/>
                    <a:pt x="664" y="16250"/>
                  </a:cubicBezTo>
                  <a:lnTo>
                    <a:pt x="664" y="3375"/>
                  </a:lnTo>
                  <a:close/>
                  <a:moveTo>
                    <a:pt x="1005" y="0"/>
                  </a:moveTo>
                  <a:cubicBezTo>
                    <a:pt x="436" y="0"/>
                    <a:pt x="0" y="455"/>
                    <a:pt x="0" y="1005"/>
                  </a:cubicBezTo>
                  <a:lnTo>
                    <a:pt x="0" y="16250"/>
                  </a:lnTo>
                  <a:cubicBezTo>
                    <a:pt x="0" y="16819"/>
                    <a:pt x="436" y="17255"/>
                    <a:pt x="1005" y="17255"/>
                  </a:cubicBezTo>
                  <a:lnTo>
                    <a:pt x="16250" y="17255"/>
                  </a:lnTo>
                  <a:cubicBezTo>
                    <a:pt x="16800" y="17255"/>
                    <a:pt x="17255" y="16819"/>
                    <a:pt x="17255" y="16250"/>
                  </a:cubicBezTo>
                  <a:lnTo>
                    <a:pt x="17255" y="1005"/>
                  </a:lnTo>
                  <a:cubicBezTo>
                    <a:pt x="17255" y="455"/>
                    <a:pt x="16800" y="0"/>
                    <a:pt x="16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831713" y="1414650"/>
              <a:ext cx="320000" cy="67350"/>
            </a:xfrm>
            <a:custGeom>
              <a:avLst/>
              <a:gdLst/>
              <a:ahLst/>
              <a:cxnLst/>
              <a:rect l="l" t="t" r="r" b="b"/>
              <a:pathLst>
                <a:path w="12800" h="2694" extrusionOk="0">
                  <a:moveTo>
                    <a:pt x="12136" y="665"/>
                  </a:moveTo>
                  <a:lnTo>
                    <a:pt x="12136" y="2011"/>
                  </a:lnTo>
                  <a:lnTo>
                    <a:pt x="664" y="2011"/>
                  </a:lnTo>
                  <a:lnTo>
                    <a:pt x="664" y="665"/>
                  </a:lnTo>
                  <a:close/>
                  <a:moveTo>
                    <a:pt x="342" y="1"/>
                  </a:moveTo>
                  <a:cubicBezTo>
                    <a:pt x="152" y="1"/>
                    <a:pt x="1" y="153"/>
                    <a:pt x="1" y="323"/>
                  </a:cubicBezTo>
                  <a:lnTo>
                    <a:pt x="1" y="2352"/>
                  </a:lnTo>
                  <a:cubicBezTo>
                    <a:pt x="1" y="2542"/>
                    <a:pt x="152" y="2694"/>
                    <a:pt x="342" y="2694"/>
                  </a:cubicBezTo>
                  <a:lnTo>
                    <a:pt x="12477" y="2694"/>
                  </a:lnTo>
                  <a:cubicBezTo>
                    <a:pt x="12648" y="2694"/>
                    <a:pt x="12800" y="2542"/>
                    <a:pt x="12800" y="2352"/>
                  </a:cubicBezTo>
                  <a:lnTo>
                    <a:pt x="12800" y="323"/>
                  </a:lnTo>
                  <a:cubicBezTo>
                    <a:pt x="12800" y="153"/>
                    <a:pt x="12648" y="1"/>
                    <a:pt x="1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831713" y="1518000"/>
              <a:ext cx="118075" cy="152200"/>
            </a:xfrm>
            <a:custGeom>
              <a:avLst/>
              <a:gdLst/>
              <a:ahLst/>
              <a:cxnLst/>
              <a:rect l="l" t="t" r="r" b="b"/>
              <a:pathLst>
                <a:path w="4723" h="6088" extrusionOk="0">
                  <a:moveTo>
                    <a:pt x="4040" y="683"/>
                  </a:moveTo>
                  <a:lnTo>
                    <a:pt x="4040" y="5405"/>
                  </a:lnTo>
                  <a:lnTo>
                    <a:pt x="664" y="5405"/>
                  </a:lnTo>
                  <a:lnTo>
                    <a:pt x="664" y="683"/>
                  </a:lnTo>
                  <a:close/>
                  <a:moveTo>
                    <a:pt x="342" y="1"/>
                  </a:moveTo>
                  <a:cubicBezTo>
                    <a:pt x="152" y="1"/>
                    <a:pt x="1" y="152"/>
                    <a:pt x="1" y="342"/>
                  </a:cubicBezTo>
                  <a:lnTo>
                    <a:pt x="1" y="5746"/>
                  </a:lnTo>
                  <a:cubicBezTo>
                    <a:pt x="1" y="5917"/>
                    <a:pt x="152" y="6068"/>
                    <a:pt x="342" y="6087"/>
                  </a:cubicBezTo>
                  <a:lnTo>
                    <a:pt x="4381" y="6087"/>
                  </a:lnTo>
                  <a:cubicBezTo>
                    <a:pt x="4570" y="6087"/>
                    <a:pt x="4722" y="5917"/>
                    <a:pt x="4722" y="5746"/>
                  </a:cubicBezTo>
                  <a:lnTo>
                    <a:pt x="4722" y="342"/>
                  </a:lnTo>
                  <a:cubicBezTo>
                    <a:pt x="4722" y="152"/>
                    <a:pt x="4570" y="1"/>
                    <a:pt x="4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983413" y="1518000"/>
              <a:ext cx="168300" cy="152200"/>
            </a:xfrm>
            <a:custGeom>
              <a:avLst/>
              <a:gdLst/>
              <a:ahLst/>
              <a:cxnLst/>
              <a:rect l="l" t="t" r="r" b="b"/>
              <a:pathLst>
                <a:path w="6732" h="6088" extrusionOk="0">
                  <a:moveTo>
                    <a:pt x="5518" y="683"/>
                  </a:moveTo>
                  <a:lnTo>
                    <a:pt x="3357" y="2598"/>
                  </a:lnTo>
                  <a:lnTo>
                    <a:pt x="1214" y="683"/>
                  </a:lnTo>
                  <a:close/>
                  <a:moveTo>
                    <a:pt x="664" y="1100"/>
                  </a:moveTo>
                  <a:lnTo>
                    <a:pt x="2864" y="3034"/>
                  </a:lnTo>
                  <a:lnTo>
                    <a:pt x="664" y="4987"/>
                  </a:lnTo>
                  <a:lnTo>
                    <a:pt x="664" y="1100"/>
                  </a:lnTo>
                  <a:close/>
                  <a:moveTo>
                    <a:pt x="6068" y="1081"/>
                  </a:moveTo>
                  <a:lnTo>
                    <a:pt x="6068" y="4987"/>
                  </a:lnTo>
                  <a:lnTo>
                    <a:pt x="3869" y="3034"/>
                  </a:lnTo>
                  <a:lnTo>
                    <a:pt x="6068" y="1081"/>
                  </a:lnTo>
                  <a:close/>
                  <a:moveTo>
                    <a:pt x="3376" y="3508"/>
                  </a:moveTo>
                  <a:lnTo>
                    <a:pt x="5518" y="5405"/>
                  </a:lnTo>
                  <a:lnTo>
                    <a:pt x="1233" y="5405"/>
                  </a:lnTo>
                  <a:lnTo>
                    <a:pt x="3376" y="3508"/>
                  </a:lnTo>
                  <a:close/>
                  <a:moveTo>
                    <a:pt x="323" y="1"/>
                  </a:moveTo>
                  <a:cubicBezTo>
                    <a:pt x="152" y="20"/>
                    <a:pt x="0" y="171"/>
                    <a:pt x="0" y="342"/>
                  </a:cubicBezTo>
                  <a:lnTo>
                    <a:pt x="0" y="5746"/>
                  </a:lnTo>
                  <a:cubicBezTo>
                    <a:pt x="0" y="5936"/>
                    <a:pt x="152" y="6068"/>
                    <a:pt x="342" y="6087"/>
                  </a:cubicBezTo>
                  <a:lnTo>
                    <a:pt x="6409" y="6087"/>
                  </a:lnTo>
                  <a:cubicBezTo>
                    <a:pt x="6580" y="6068"/>
                    <a:pt x="6732" y="5936"/>
                    <a:pt x="6732" y="5746"/>
                  </a:cubicBezTo>
                  <a:lnTo>
                    <a:pt x="6732" y="342"/>
                  </a:lnTo>
                  <a:cubicBezTo>
                    <a:pt x="6732" y="152"/>
                    <a:pt x="6580" y="1"/>
                    <a:pt x="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3"/>
          <p:cNvGrpSpPr/>
          <p:nvPr/>
        </p:nvGrpSpPr>
        <p:grpSpPr>
          <a:xfrm>
            <a:off x="6522835" y="3527165"/>
            <a:ext cx="365742" cy="365754"/>
            <a:chOff x="3826463" y="1356825"/>
            <a:chExt cx="366475" cy="366450"/>
          </a:xfrm>
        </p:grpSpPr>
        <p:sp>
          <p:nvSpPr>
            <p:cNvPr id="606" name="Google Shape;606;p33"/>
            <p:cNvSpPr/>
            <p:nvPr/>
          </p:nvSpPr>
          <p:spPr>
            <a:xfrm>
              <a:off x="3833588" y="1420825"/>
              <a:ext cx="351750" cy="294875"/>
            </a:xfrm>
            <a:custGeom>
              <a:avLst/>
              <a:gdLst/>
              <a:ahLst/>
              <a:cxnLst/>
              <a:rect l="l" t="t" r="r" b="b"/>
              <a:pathLst>
                <a:path w="14070" h="11795" extrusionOk="0">
                  <a:moveTo>
                    <a:pt x="0" y="0"/>
                  </a:moveTo>
                  <a:lnTo>
                    <a:pt x="0" y="11226"/>
                  </a:lnTo>
                  <a:cubicBezTo>
                    <a:pt x="0" y="11548"/>
                    <a:pt x="247" y="11795"/>
                    <a:pt x="569" y="11795"/>
                  </a:cubicBezTo>
                  <a:lnTo>
                    <a:pt x="13501" y="11795"/>
                  </a:lnTo>
                  <a:cubicBezTo>
                    <a:pt x="13823" y="11795"/>
                    <a:pt x="14070" y="11548"/>
                    <a:pt x="14070" y="11226"/>
                  </a:cubicBezTo>
                  <a:lnTo>
                    <a:pt x="14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833588" y="1363950"/>
              <a:ext cx="351750" cy="56900"/>
            </a:xfrm>
            <a:custGeom>
              <a:avLst/>
              <a:gdLst/>
              <a:ahLst/>
              <a:cxnLst/>
              <a:rect l="l" t="t" r="r" b="b"/>
              <a:pathLst>
                <a:path w="14070" h="2276" extrusionOk="0">
                  <a:moveTo>
                    <a:pt x="569" y="0"/>
                  </a:moveTo>
                  <a:cubicBezTo>
                    <a:pt x="247" y="0"/>
                    <a:pt x="0" y="247"/>
                    <a:pt x="0" y="569"/>
                  </a:cubicBezTo>
                  <a:lnTo>
                    <a:pt x="0" y="2275"/>
                  </a:lnTo>
                  <a:lnTo>
                    <a:pt x="14070" y="2275"/>
                  </a:lnTo>
                  <a:lnTo>
                    <a:pt x="14070" y="569"/>
                  </a:lnTo>
                  <a:cubicBezTo>
                    <a:pt x="14070" y="247"/>
                    <a:pt x="13823" y="0"/>
                    <a:pt x="13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3876238" y="1468225"/>
              <a:ext cx="266450" cy="128975"/>
            </a:xfrm>
            <a:custGeom>
              <a:avLst/>
              <a:gdLst/>
              <a:ahLst/>
              <a:cxnLst/>
              <a:rect l="l" t="t" r="r" b="b"/>
              <a:pathLst>
                <a:path w="10658" h="5159" extrusionOk="0">
                  <a:moveTo>
                    <a:pt x="589" y="1"/>
                  </a:moveTo>
                  <a:cubicBezTo>
                    <a:pt x="266" y="1"/>
                    <a:pt x="1" y="266"/>
                    <a:pt x="1" y="569"/>
                  </a:cubicBezTo>
                  <a:lnTo>
                    <a:pt x="1" y="4589"/>
                  </a:lnTo>
                  <a:cubicBezTo>
                    <a:pt x="20" y="4893"/>
                    <a:pt x="266" y="5158"/>
                    <a:pt x="589" y="5158"/>
                  </a:cubicBezTo>
                  <a:lnTo>
                    <a:pt x="10088" y="5158"/>
                  </a:lnTo>
                  <a:cubicBezTo>
                    <a:pt x="10392" y="5158"/>
                    <a:pt x="10657" y="4893"/>
                    <a:pt x="10657" y="4589"/>
                  </a:cubicBezTo>
                  <a:lnTo>
                    <a:pt x="10657" y="569"/>
                  </a:lnTo>
                  <a:cubicBezTo>
                    <a:pt x="10657" y="266"/>
                    <a:pt x="10411" y="1"/>
                    <a:pt x="10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981013" y="1504250"/>
              <a:ext cx="64475" cy="56925"/>
            </a:xfrm>
            <a:custGeom>
              <a:avLst/>
              <a:gdLst/>
              <a:ahLst/>
              <a:cxnLst/>
              <a:rect l="l" t="t" r="r" b="b"/>
              <a:pathLst>
                <a:path w="2579" h="2277" extrusionOk="0">
                  <a:moveTo>
                    <a:pt x="0" y="1"/>
                  </a:moveTo>
                  <a:lnTo>
                    <a:pt x="0" y="2276"/>
                  </a:lnTo>
                  <a:lnTo>
                    <a:pt x="2579" y="1138"/>
                  </a:lnTo>
                  <a:lnTo>
                    <a:pt x="0"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3937863" y="1639825"/>
              <a:ext cx="33700" cy="28825"/>
            </a:xfrm>
            <a:custGeom>
              <a:avLst/>
              <a:gdLst/>
              <a:ahLst/>
              <a:cxnLst/>
              <a:rect l="l" t="t" r="r" b="b"/>
              <a:pathLst>
                <a:path w="1348" h="1153" extrusionOk="0">
                  <a:moveTo>
                    <a:pt x="570" y="1"/>
                  </a:moveTo>
                  <a:cubicBezTo>
                    <a:pt x="266" y="1"/>
                    <a:pt x="1" y="266"/>
                    <a:pt x="1" y="570"/>
                  </a:cubicBezTo>
                  <a:cubicBezTo>
                    <a:pt x="1" y="918"/>
                    <a:pt x="282" y="1153"/>
                    <a:pt x="582" y="1153"/>
                  </a:cubicBezTo>
                  <a:cubicBezTo>
                    <a:pt x="722" y="1153"/>
                    <a:pt x="866" y="1101"/>
                    <a:pt x="987" y="987"/>
                  </a:cubicBezTo>
                  <a:cubicBezTo>
                    <a:pt x="1347" y="626"/>
                    <a:pt x="1082" y="1"/>
                    <a:pt x="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032688" y="1385275"/>
              <a:ext cx="17075" cy="14375"/>
            </a:xfrm>
            <a:custGeom>
              <a:avLst/>
              <a:gdLst/>
              <a:ahLst/>
              <a:cxnLst/>
              <a:rect l="l" t="t" r="r" b="b"/>
              <a:pathLst>
                <a:path w="683" h="575" extrusionOk="0">
                  <a:moveTo>
                    <a:pt x="398" y="0"/>
                  </a:moveTo>
                  <a:cubicBezTo>
                    <a:pt x="133" y="0"/>
                    <a:pt x="0" y="304"/>
                    <a:pt x="190" y="493"/>
                  </a:cubicBezTo>
                  <a:cubicBezTo>
                    <a:pt x="245" y="549"/>
                    <a:pt x="314" y="574"/>
                    <a:pt x="384" y="574"/>
                  </a:cubicBezTo>
                  <a:cubicBezTo>
                    <a:pt x="527" y="574"/>
                    <a:pt x="670" y="464"/>
                    <a:pt x="683" y="285"/>
                  </a:cubicBezTo>
                  <a:cubicBezTo>
                    <a:pt x="683" y="133"/>
                    <a:pt x="550"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061588" y="1385275"/>
              <a:ext cx="47425" cy="14250"/>
            </a:xfrm>
            <a:custGeom>
              <a:avLst/>
              <a:gdLst/>
              <a:ahLst/>
              <a:cxnLst/>
              <a:rect l="l" t="t" r="r" b="b"/>
              <a:pathLst>
                <a:path w="1897" h="570" extrusionOk="0">
                  <a:moveTo>
                    <a:pt x="380" y="0"/>
                  </a:moveTo>
                  <a:cubicBezTo>
                    <a:pt x="1" y="0"/>
                    <a:pt x="1" y="569"/>
                    <a:pt x="380" y="569"/>
                  </a:cubicBezTo>
                  <a:lnTo>
                    <a:pt x="1518" y="569"/>
                  </a:lnTo>
                  <a:cubicBezTo>
                    <a:pt x="1897" y="569"/>
                    <a:pt x="1897" y="0"/>
                    <a:pt x="1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118963" y="1385275"/>
              <a:ext cx="47900" cy="14250"/>
            </a:xfrm>
            <a:custGeom>
              <a:avLst/>
              <a:gdLst/>
              <a:ahLst/>
              <a:cxnLst/>
              <a:rect l="l" t="t" r="r" b="b"/>
              <a:pathLst>
                <a:path w="1916" h="570" extrusionOk="0">
                  <a:moveTo>
                    <a:pt x="379" y="0"/>
                  </a:moveTo>
                  <a:cubicBezTo>
                    <a:pt x="0" y="0"/>
                    <a:pt x="0" y="569"/>
                    <a:pt x="379" y="569"/>
                  </a:cubicBezTo>
                  <a:lnTo>
                    <a:pt x="1517" y="569"/>
                  </a:lnTo>
                  <a:cubicBezTo>
                    <a:pt x="1915" y="569"/>
                    <a:pt x="1915" y="0"/>
                    <a:pt x="1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3826463" y="1356825"/>
              <a:ext cx="366475" cy="366450"/>
            </a:xfrm>
            <a:custGeom>
              <a:avLst/>
              <a:gdLst/>
              <a:ahLst/>
              <a:cxnLst/>
              <a:rect l="l" t="t" r="r" b="b"/>
              <a:pathLst>
                <a:path w="14659" h="14658" extrusionOk="0">
                  <a:moveTo>
                    <a:pt x="13786" y="570"/>
                  </a:moveTo>
                  <a:cubicBezTo>
                    <a:pt x="13956" y="570"/>
                    <a:pt x="14070" y="702"/>
                    <a:pt x="14070" y="854"/>
                  </a:cubicBezTo>
                  <a:lnTo>
                    <a:pt x="14070" y="2276"/>
                  </a:lnTo>
                  <a:lnTo>
                    <a:pt x="570" y="2276"/>
                  </a:lnTo>
                  <a:lnTo>
                    <a:pt x="570" y="854"/>
                  </a:lnTo>
                  <a:cubicBezTo>
                    <a:pt x="570" y="702"/>
                    <a:pt x="683" y="570"/>
                    <a:pt x="854" y="570"/>
                  </a:cubicBezTo>
                  <a:close/>
                  <a:moveTo>
                    <a:pt x="14070" y="2864"/>
                  </a:moveTo>
                  <a:lnTo>
                    <a:pt x="14070" y="13786"/>
                  </a:lnTo>
                  <a:cubicBezTo>
                    <a:pt x="14070" y="13956"/>
                    <a:pt x="13956" y="14070"/>
                    <a:pt x="13786" y="14070"/>
                  </a:cubicBezTo>
                  <a:lnTo>
                    <a:pt x="854" y="14070"/>
                  </a:lnTo>
                  <a:cubicBezTo>
                    <a:pt x="683" y="14070"/>
                    <a:pt x="570" y="13956"/>
                    <a:pt x="570" y="13786"/>
                  </a:cubicBezTo>
                  <a:lnTo>
                    <a:pt x="570" y="2864"/>
                  </a:lnTo>
                  <a:close/>
                  <a:moveTo>
                    <a:pt x="854" y="1"/>
                  </a:moveTo>
                  <a:cubicBezTo>
                    <a:pt x="380" y="1"/>
                    <a:pt x="1" y="380"/>
                    <a:pt x="1" y="854"/>
                  </a:cubicBezTo>
                  <a:lnTo>
                    <a:pt x="1" y="13786"/>
                  </a:lnTo>
                  <a:cubicBezTo>
                    <a:pt x="1" y="14260"/>
                    <a:pt x="380" y="14639"/>
                    <a:pt x="854" y="14658"/>
                  </a:cubicBezTo>
                  <a:lnTo>
                    <a:pt x="13786" y="14658"/>
                  </a:lnTo>
                  <a:cubicBezTo>
                    <a:pt x="14260" y="14639"/>
                    <a:pt x="14639" y="14260"/>
                    <a:pt x="14658" y="13786"/>
                  </a:cubicBezTo>
                  <a:lnTo>
                    <a:pt x="14658" y="854"/>
                  </a:lnTo>
                  <a:cubicBezTo>
                    <a:pt x="14639" y="380"/>
                    <a:pt x="14260" y="1"/>
                    <a:pt x="13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3869138" y="1461125"/>
              <a:ext cx="280650" cy="143175"/>
            </a:xfrm>
            <a:custGeom>
              <a:avLst/>
              <a:gdLst/>
              <a:ahLst/>
              <a:cxnLst/>
              <a:rect l="l" t="t" r="r" b="b"/>
              <a:pathLst>
                <a:path w="11226" h="5727" extrusionOk="0">
                  <a:moveTo>
                    <a:pt x="10372" y="569"/>
                  </a:moveTo>
                  <a:cubicBezTo>
                    <a:pt x="10524" y="569"/>
                    <a:pt x="10657" y="702"/>
                    <a:pt x="10657" y="853"/>
                  </a:cubicBezTo>
                  <a:lnTo>
                    <a:pt x="10657" y="4873"/>
                  </a:lnTo>
                  <a:cubicBezTo>
                    <a:pt x="10657" y="5025"/>
                    <a:pt x="10524" y="5158"/>
                    <a:pt x="10372" y="5158"/>
                  </a:cubicBezTo>
                  <a:lnTo>
                    <a:pt x="873" y="5158"/>
                  </a:lnTo>
                  <a:cubicBezTo>
                    <a:pt x="702" y="5158"/>
                    <a:pt x="588" y="5025"/>
                    <a:pt x="588" y="4873"/>
                  </a:cubicBezTo>
                  <a:lnTo>
                    <a:pt x="569" y="853"/>
                  </a:lnTo>
                  <a:cubicBezTo>
                    <a:pt x="569" y="702"/>
                    <a:pt x="702" y="569"/>
                    <a:pt x="854" y="569"/>
                  </a:cubicBezTo>
                  <a:close/>
                  <a:moveTo>
                    <a:pt x="873" y="0"/>
                  </a:moveTo>
                  <a:cubicBezTo>
                    <a:pt x="399" y="0"/>
                    <a:pt x="0" y="379"/>
                    <a:pt x="19" y="853"/>
                  </a:cubicBezTo>
                  <a:lnTo>
                    <a:pt x="19" y="4873"/>
                  </a:lnTo>
                  <a:cubicBezTo>
                    <a:pt x="19" y="5347"/>
                    <a:pt x="399" y="5727"/>
                    <a:pt x="873" y="5727"/>
                  </a:cubicBezTo>
                  <a:lnTo>
                    <a:pt x="10372" y="5727"/>
                  </a:lnTo>
                  <a:cubicBezTo>
                    <a:pt x="10846" y="5727"/>
                    <a:pt x="11226" y="5347"/>
                    <a:pt x="11226" y="4873"/>
                  </a:cubicBezTo>
                  <a:lnTo>
                    <a:pt x="11226" y="853"/>
                  </a:lnTo>
                  <a:cubicBezTo>
                    <a:pt x="11226" y="379"/>
                    <a:pt x="10846" y="0"/>
                    <a:pt x="103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3867713" y="1632825"/>
              <a:ext cx="285100" cy="43050"/>
            </a:xfrm>
            <a:custGeom>
              <a:avLst/>
              <a:gdLst/>
              <a:ahLst/>
              <a:cxnLst/>
              <a:rect l="l" t="t" r="r" b="b"/>
              <a:pathLst>
                <a:path w="11404" h="1722" extrusionOk="0">
                  <a:moveTo>
                    <a:pt x="3376" y="565"/>
                  </a:moveTo>
                  <a:cubicBezTo>
                    <a:pt x="3641" y="565"/>
                    <a:pt x="3755" y="868"/>
                    <a:pt x="3584" y="1058"/>
                  </a:cubicBezTo>
                  <a:cubicBezTo>
                    <a:pt x="3523" y="1113"/>
                    <a:pt x="3449" y="1139"/>
                    <a:pt x="3378" y="1139"/>
                  </a:cubicBezTo>
                  <a:cubicBezTo>
                    <a:pt x="3230" y="1139"/>
                    <a:pt x="3091" y="1029"/>
                    <a:pt x="3091" y="850"/>
                  </a:cubicBezTo>
                  <a:cubicBezTo>
                    <a:pt x="3091" y="698"/>
                    <a:pt x="3224" y="565"/>
                    <a:pt x="3376" y="565"/>
                  </a:cubicBezTo>
                  <a:close/>
                  <a:moveTo>
                    <a:pt x="3385" y="1"/>
                  </a:moveTo>
                  <a:cubicBezTo>
                    <a:pt x="3049" y="1"/>
                    <a:pt x="2712" y="195"/>
                    <a:pt x="2579" y="584"/>
                  </a:cubicBezTo>
                  <a:lnTo>
                    <a:pt x="342" y="584"/>
                  </a:lnTo>
                  <a:cubicBezTo>
                    <a:pt x="0" y="603"/>
                    <a:pt x="0" y="1115"/>
                    <a:pt x="342" y="1153"/>
                  </a:cubicBezTo>
                  <a:lnTo>
                    <a:pt x="2579" y="1153"/>
                  </a:lnTo>
                  <a:cubicBezTo>
                    <a:pt x="2712" y="1532"/>
                    <a:pt x="3049" y="1722"/>
                    <a:pt x="3385" y="1722"/>
                  </a:cubicBezTo>
                  <a:cubicBezTo>
                    <a:pt x="3722" y="1722"/>
                    <a:pt x="4058" y="1532"/>
                    <a:pt x="4191" y="1153"/>
                  </a:cubicBezTo>
                  <a:lnTo>
                    <a:pt x="10998" y="1153"/>
                  </a:lnTo>
                  <a:cubicBezTo>
                    <a:pt x="11010" y="1154"/>
                    <a:pt x="11021" y="1154"/>
                    <a:pt x="11032" y="1154"/>
                  </a:cubicBezTo>
                  <a:cubicBezTo>
                    <a:pt x="11399" y="1154"/>
                    <a:pt x="11404" y="581"/>
                    <a:pt x="11047" y="581"/>
                  </a:cubicBezTo>
                  <a:cubicBezTo>
                    <a:pt x="11032" y="581"/>
                    <a:pt x="11015" y="582"/>
                    <a:pt x="10998" y="584"/>
                  </a:cubicBezTo>
                  <a:lnTo>
                    <a:pt x="4191" y="584"/>
                  </a:lnTo>
                  <a:cubicBezTo>
                    <a:pt x="4058" y="195"/>
                    <a:pt x="3722" y="1"/>
                    <a:pt x="3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973888" y="1496900"/>
              <a:ext cx="78725" cy="71550"/>
            </a:xfrm>
            <a:custGeom>
              <a:avLst/>
              <a:gdLst/>
              <a:ahLst/>
              <a:cxnLst/>
              <a:rect l="l" t="t" r="r" b="b"/>
              <a:pathLst>
                <a:path w="3149" h="2862" extrusionOk="0">
                  <a:moveTo>
                    <a:pt x="570" y="731"/>
                  </a:moveTo>
                  <a:lnTo>
                    <a:pt x="2143" y="1432"/>
                  </a:lnTo>
                  <a:lnTo>
                    <a:pt x="570" y="2153"/>
                  </a:lnTo>
                  <a:lnTo>
                    <a:pt x="570" y="731"/>
                  </a:lnTo>
                  <a:close/>
                  <a:moveTo>
                    <a:pt x="280" y="0"/>
                  </a:moveTo>
                  <a:cubicBezTo>
                    <a:pt x="131" y="0"/>
                    <a:pt x="1" y="130"/>
                    <a:pt x="1" y="295"/>
                  </a:cubicBezTo>
                  <a:lnTo>
                    <a:pt x="1" y="2570"/>
                  </a:lnTo>
                  <a:cubicBezTo>
                    <a:pt x="1" y="2665"/>
                    <a:pt x="39" y="2760"/>
                    <a:pt x="115" y="2817"/>
                  </a:cubicBezTo>
                  <a:cubicBezTo>
                    <a:pt x="167" y="2848"/>
                    <a:pt x="219" y="2862"/>
                    <a:pt x="271" y="2862"/>
                  </a:cubicBezTo>
                  <a:cubicBezTo>
                    <a:pt x="314" y="2862"/>
                    <a:pt x="356" y="2853"/>
                    <a:pt x="399" y="2836"/>
                  </a:cubicBezTo>
                  <a:lnTo>
                    <a:pt x="2978" y="1698"/>
                  </a:lnTo>
                  <a:cubicBezTo>
                    <a:pt x="3073" y="1641"/>
                    <a:pt x="3148" y="1546"/>
                    <a:pt x="3148" y="1432"/>
                  </a:cubicBezTo>
                  <a:cubicBezTo>
                    <a:pt x="3148" y="1319"/>
                    <a:pt x="3073" y="1224"/>
                    <a:pt x="2978" y="1167"/>
                  </a:cubicBezTo>
                  <a:lnTo>
                    <a:pt x="399" y="29"/>
                  </a:lnTo>
                  <a:cubicBezTo>
                    <a:pt x="359" y="9"/>
                    <a:pt x="319" y="0"/>
                    <a:pt x="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3"/>
          <p:cNvGrpSpPr/>
          <p:nvPr/>
        </p:nvGrpSpPr>
        <p:grpSpPr>
          <a:xfrm>
            <a:off x="2188928" y="3527177"/>
            <a:ext cx="231293" cy="365730"/>
            <a:chOff x="1461488" y="3250125"/>
            <a:chExt cx="394900" cy="624325"/>
          </a:xfrm>
        </p:grpSpPr>
        <p:sp>
          <p:nvSpPr>
            <p:cNvPr id="619" name="Google Shape;619;p33"/>
            <p:cNvSpPr/>
            <p:nvPr/>
          </p:nvSpPr>
          <p:spPr>
            <a:xfrm>
              <a:off x="1474763" y="3313650"/>
              <a:ext cx="370725" cy="548950"/>
            </a:xfrm>
            <a:custGeom>
              <a:avLst/>
              <a:gdLst/>
              <a:ahLst/>
              <a:cxnLst/>
              <a:rect l="l" t="t" r="r" b="b"/>
              <a:pathLst>
                <a:path w="14829" h="21958" extrusionOk="0">
                  <a:moveTo>
                    <a:pt x="4589" y="1"/>
                  </a:moveTo>
                  <a:cubicBezTo>
                    <a:pt x="3774" y="1"/>
                    <a:pt x="3129" y="645"/>
                    <a:pt x="3129" y="1461"/>
                  </a:cubicBezTo>
                  <a:lnTo>
                    <a:pt x="3129" y="8704"/>
                  </a:lnTo>
                  <a:lnTo>
                    <a:pt x="1593" y="9747"/>
                  </a:lnTo>
                  <a:cubicBezTo>
                    <a:pt x="513" y="10448"/>
                    <a:pt x="1" y="11757"/>
                    <a:pt x="285" y="13008"/>
                  </a:cubicBezTo>
                  <a:cubicBezTo>
                    <a:pt x="892" y="15568"/>
                    <a:pt x="2219" y="17900"/>
                    <a:pt x="4096" y="19720"/>
                  </a:cubicBezTo>
                  <a:lnTo>
                    <a:pt x="4096" y="21958"/>
                  </a:lnTo>
                  <a:lnTo>
                    <a:pt x="12838" y="21958"/>
                  </a:lnTo>
                  <a:lnTo>
                    <a:pt x="12838" y="19720"/>
                  </a:lnTo>
                  <a:cubicBezTo>
                    <a:pt x="14108" y="17824"/>
                    <a:pt x="14791" y="15587"/>
                    <a:pt x="14791" y="13312"/>
                  </a:cubicBezTo>
                  <a:lnTo>
                    <a:pt x="14791" y="9519"/>
                  </a:lnTo>
                  <a:cubicBezTo>
                    <a:pt x="14829" y="8685"/>
                    <a:pt x="14165" y="8002"/>
                    <a:pt x="13331" y="8002"/>
                  </a:cubicBezTo>
                  <a:cubicBezTo>
                    <a:pt x="12542" y="8002"/>
                    <a:pt x="11906" y="8612"/>
                    <a:pt x="11871" y="9384"/>
                  </a:cubicBezTo>
                  <a:lnTo>
                    <a:pt x="11871" y="9384"/>
                  </a:lnTo>
                  <a:lnTo>
                    <a:pt x="11871" y="8552"/>
                  </a:lnTo>
                  <a:cubicBezTo>
                    <a:pt x="11871" y="7737"/>
                    <a:pt x="11226" y="7092"/>
                    <a:pt x="10411" y="7092"/>
                  </a:cubicBezTo>
                  <a:cubicBezTo>
                    <a:pt x="9614" y="7092"/>
                    <a:pt x="8951" y="7737"/>
                    <a:pt x="8951" y="8552"/>
                  </a:cubicBezTo>
                  <a:lnTo>
                    <a:pt x="8951" y="7566"/>
                  </a:lnTo>
                  <a:cubicBezTo>
                    <a:pt x="8951" y="6770"/>
                    <a:pt x="8306" y="6106"/>
                    <a:pt x="7509" y="6106"/>
                  </a:cubicBezTo>
                  <a:cubicBezTo>
                    <a:pt x="6694" y="6106"/>
                    <a:pt x="6049" y="6770"/>
                    <a:pt x="6049" y="7566"/>
                  </a:cubicBezTo>
                  <a:lnTo>
                    <a:pt x="6049" y="1461"/>
                  </a:lnTo>
                  <a:cubicBezTo>
                    <a:pt x="6049" y="645"/>
                    <a:pt x="5386" y="1"/>
                    <a:pt x="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783838" y="3624350"/>
              <a:ext cx="28475" cy="24475"/>
            </a:xfrm>
            <a:custGeom>
              <a:avLst/>
              <a:gdLst/>
              <a:ahLst/>
              <a:cxnLst/>
              <a:rect l="l" t="t" r="r" b="b"/>
              <a:pathLst>
                <a:path w="1139" h="979" extrusionOk="0">
                  <a:moveTo>
                    <a:pt x="492" y="1"/>
                  </a:moveTo>
                  <a:cubicBezTo>
                    <a:pt x="242" y="1"/>
                    <a:pt x="1" y="191"/>
                    <a:pt x="1" y="485"/>
                  </a:cubicBezTo>
                  <a:cubicBezTo>
                    <a:pt x="1" y="751"/>
                    <a:pt x="209" y="978"/>
                    <a:pt x="475" y="978"/>
                  </a:cubicBezTo>
                  <a:cubicBezTo>
                    <a:pt x="911" y="978"/>
                    <a:pt x="1138" y="466"/>
                    <a:pt x="835" y="144"/>
                  </a:cubicBezTo>
                  <a:cubicBezTo>
                    <a:pt x="736" y="45"/>
                    <a:pt x="613" y="1"/>
                    <a:pt x="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461488" y="3301325"/>
              <a:ext cx="394900" cy="573125"/>
            </a:xfrm>
            <a:custGeom>
              <a:avLst/>
              <a:gdLst/>
              <a:ahLst/>
              <a:cxnLst/>
              <a:rect l="l" t="t" r="r" b="b"/>
              <a:pathLst>
                <a:path w="15796" h="22925" extrusionOk="0">
                  <a:moveTo>
                    <a:pt x="5120" y="972"/>
                  </a:moveTo>
                  <a:cubicBezTo>
                    <a:pt x="5604" y="972"/>
                    <a:pt x="6087" y="1299"/>
                    <a:pt x="6087" y="1954"/>
                  </a:cubicBezTo>
                  <a:lnTo>
                    <a:pt x="6087" y="11472"/>
                  </a:lnTo>
                  <a:cubicBezTo>
                    <a:pt x="6087" y="11795"/>
                    <a:pt x="6334" y="11956"/>
                    <a:pt x="6580" y="11956"/>
                  </a:cubicBezTo>
                  <a:cubicBezTo>
                    <a:pt x="6827" y="11956"/>
                    <a:pt x="7073" y="11795"/>
                    <a:pt x="7073" y="11472"/>
                  </a:cubicBezTo>
                  <a:lnTo>
                    <a:pt x="7073" y="8059"/>
                  </a:lnTo>
                  <a:cubicBezTo>
                    <a:pt x="7073" y="7415"/>
                    <a:pt x="7557" y="7092"/>
                    <a:pt x="8040" y="7092"/>
                  </a:cubicBezTo>
                  <a:cubicBezTo>
                    <a:pt x="8524" y="7092"/>
                    <a:pt x="9008" y="7415"/>
                    <a:pt x="9008" y="8059"/>
                  </a:cubicBezTo>
                  <a:lnTo>
                    <a:pt x="9008" y="11472"/>
                  </a:lnTo>
                  <a:cubicBezTo>
                    <a:pt x="9008" y="11795"/>
                    <a:pt x="9249" y="11956"/>
                    <a:pt x="9491" y="11956"/>
                  </a:cubicBezTo>
                  <a:cubicBezTo>
                    <a:pt x="9733" y="11956"/>
                    <a:pt x="9975" y="11795"/>
                    <a:pt x="9975" y="11472"/>
                  </a:cubicBezTo>
                  <a:lnTo>
                    <a:pt x="9975" y="9045"/>
                  </a:lnTo>
                  <a:cubicBezTo>
                    <a:pt x="9975" y="8391"/>
                    <a:pt x="10463" y="8064"/>
                    <a:pt x="10951" y="8064"/>
                  </a:cubicBezTo>
                  <a:cubicBezTo>
                    <a:pt x="11439" y="8064"/>
                    <a:pt x="11928" y="8391"/>
                    <a:pt x="11928" y="9045"/>
                  </a:cubicBezTo>
                  <a:lnTo>
                    <a:pt x="11928" y="11472"/>
                  </a:lnTo>
                  <a:cubicBezTo>
                    <a:pt x="11928" y="11795"/>
                    <a:pt x="12169" y="11956"/>
                    <a:pt x="12411" y="11956"/>
                  </a:cubicBezTo>
                  <a:cubicBezTo>
                    <a:pt x="12653" y="11956"/>
                    <a:pt x="12895" y="11795"/>
                    <a:pt x="12895" y="11472"/>
                  </a:cubicBezTo>
                  <a:lnTo>
                    <a:pt x="12895" y="10012"/>
                  </a:lnTo>
                  <a:cubicBezTo>
                    <a:pt x="12857" y="9330"/>
                    <a:pt x="13359" y="8988"/>
                    <a:pt x="13862" y="8988"/>
                  </a:cubicBezTo>
                  <a:cubicBezTo>
                    <a:pt x="14364" y="8988"/>
                    <a:pt x="14867" y="9330"/>
                    <a:pt x="14829" y="10012"/>
                  </a:cubicBezTo>
                  <a:lnTo>
                    <a:pt x="14829" y="13805"/>
                  </a:lnTo>
                  <a:cubicBezTo>
                    <a:pt x="14829" y="15985"/>
                    <a:pt x="14184" y="18128"/>
                    <a:pt x="12970" y="19948"/>
                  </a:cubicBezTo>
                  <a:cubicBezTo>
                    <a:pt x="12914" y="20024"/>
                    <a:pt x="12895" y="20119"/>
                    <a:pt x="12895" y="20213"/>
                  </a:cubicBezTo>
                  <a:lnTo>
                    <a:pt x="12895" y="21977"/>
                  </a:lnTo>
                  <a:lnTo>
                    <a:pt x="5120" y="21977"/>
                  </a:lnTo>
                  <a:lnTo>
                    <a:pt x="5120" y="20213"/>
                  </a:lnTo>
                  <a:cubicBezTo>
                    <a:pt x="5120" y="20081"/>
                    <a:pt x="5064" y="19967"/>
                    <a:pt x="4969" y="19872"/>
                  </a:cubicBezTo>
                  <a:cubicBezTo>
                    <a:pt x="4040" y="18962"/>
                    <a:pt x="3243" y="17938"/>
                    <a:pt x="2617" y="16800"/>
                  </a:cubicBezTo>
                  <a:cubicBezTo>
                    <a:pt x="2011" y="15720"/>
                    <a:pt x="1575" y="14582"/>
                    <a:pt x="1290" y="13387"/>
                  </a:cubicBezTo>
                  <a:cubicBezTo>
                    <a:pt x="1044" y="12326"/>
                    <a:pt x="1480" y="11226"/>
                    <a:pt x="2390" y="10638"/>
                  </a:cubicBezTo>
                  <a:lnTo>
                    <a:pt x="3186" y="10107"/>
                  </a:lnTo>
                  <a:lnTo>
                    <a:pt x="3186" y="13406"/>
                  </a:lnTo>
                  <a:cubicBezTo>
                    <a:pt x="3186" y="13729"/>
                    <a:pt x="3428" y="13890"/>
                    <a:pt x="3670" y="13890"/>
                  </a:cubicBezTo>
                  <a:cubicBezTo>
                    <a:pt x="3912" y="13890"/>
                    <a:pt x="4153" y="13729"/>
                    <a:pt x="4153" y="13406"/>
                  </a:cubicBezTo>
                  <a:lnTo>
                    <a:pt x="4153" y="1954"/>
                  </a:lnTo>
                  <a:cubicBezTo>
                    <a:pt x="4153" y="1299"/>
                    <a:pt x="4637" y="972"/>
                    <a:pt x="5120" y="972"/>
                  </a:cubicBezTo>
                  <a:close/>
                  <a:moveTo>
                    <a:pt x="5101" y="1"/>
                  </a:moveTo>
                  <a:cubicBezTo>
                    <a:pt x="4040" y="1"/>
                    <a:pt x="3167" y="873"/>
                    <a:pt x="3167" y="1954"/>
                  </a:cubicBezTo>
                  <a:lnTo>
                    <a:pt x="3167" y="8931"/>
                  </a:lnTo>
                  <a:lnTo>
                    <a:pt x="1840" y="9823"/>
                  </a:lnTo>
                  <a:cubicBezTo>
                    <a:pt x="589" y="10657"/>
                    <a:pt x="1" y="12155"/>
                    <a:pt x="342" y="13615"/>
                  </a:cubicBezTo>
                  <a:lnTo>
                    <a:pt x="361" y="13615"/>
                  </a:lnTo>
                  <a:cubicBezTo>
                    <a:pt x="949" y="16175"/>
                    <a:pt x="2257" y="18526"/>
                    <a:pt x="4134" y="20403"/>
                  </a:cubicBezTo>
                  <a:lnTo>
                    <a:pt x="4153" y="20403"/>
                  </a:lnTo>
                  <a:lnTo>
                    <a:pt x="4153" y="22451"/>
                  </a:lnTo>
                  <a:cubicBezTo>
                    <a:pt x="4153" y="22716"/>
                    <a:pt x="4362" y="22925"/>
                    <a:pt x="4627" y="22925"/>
                  </a:cubicBezTo>
                  <a:lnTo>
                    <a:pt x="13369" y="22925"/>
                  </a:lnTo>
                  <a:cubicBezTo>
                    <a:pt x="13634" y="22925"/>
                    <a:pt x="13862" y="22716"/>
                    <a:pt x="13843" y="22451"/>
                  </a:cubicBezTo>
                  <a:lnTo>
                    <a:pt x="13843" y="20346"/>
                  </a:lnTo>
                  <a:cubicBezTo>
                    <a:pt x="15113" y="18393"/>
                    <a:pt x="15796" y="16118"/>
                    <a:pt x="15796" y="13786"/>
                  </a:cubicBezTo>
                  <a:lnTo>
                    <a:pt x="15796" y="9993"/>
                  </a:lnTo>
                  <a:cubicBezTo>
                    <a:pt x="15796" y="8851"/>
                    <a:pt x="14853" y="8046"/>
                    <a:pt x="13842" y="8046"/>
                  </a:cubicBezTo>
                  <a:cubicBezTo>
                    <a:pt x="13477" y="8046"/>
                    <a:pt x="13104" y="8150"/>
                    <a:pt x="12762" y="8382"/>
                  </a:cubicBezTo>
                  <a:cubicBezTo>
                    <a:pt x="12496" y="7604"/>
                    <a:pt x="11757" y="7092"/>
                    <a:pt x="10942" y="7092"/>
                  </a:cubicBezTo>
                  <a:cubicBezTo>
                    <a:pt x="10913" y="7091"/>
                    <a:pt x="10885" y="7090"/>
                    <a:pt x="10856" y="7090"/>
                  </a:cubicBezTo>
                  <a:cubicBezTo>
                    <a:pt x="10489" y="7090"/>
                    <a:pt x="10142" y="7203"/>
                    <a:pt x="9861" y="7415"/>
                  </a:cubicBezTo>
                  <a:cubicBezTo>
                    <a:pt x="9566" y="6597"/>
                    <a:pt x="8806" y="6111"/>
                    <a:pt x="8018" y="6111"/>
                  </a:cubicBezTo>
                  <a:cubicBezTo>
                    <a:pt x="7691" y="6111"/>
                    <a:pt x="7360" y="6194"/>
                    <a:pt x="7054" y="6372"/>
                  </a:cubicBezTo>
                  <a:lnTo>
                    <a:pt x="7054" y="1954"/>
                  </a:lnTo>
                  <a:cubicBezTo>
                    <a:pt x="7054" y="873"/>
                    <a:pt x="6182" y="1"/>
                    <a:pt x="5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741663" y="3674550"/>
              <a:ext cx="63050" cy="117175"/>
            </a:xfrm>
            <a:custGeom>
              <a:avLst/>
              <a:gdLst/>
              <a:ahLst/>
              <a:cxnLst/>
              <a:rect l="l" t="t" r="r" b="b"/>
              <a:pathLst>
                <a:path w="2522" h="4687" extrusionOk="0">
                  <a:moveTo>
                    <a:pt x="2023" y="1"/>
                  </a:moveTo>
                  <a:cubicBezTo>
                    <a:pt x="1835" y="1"/>
                    <a:pt x="1648" y="106"/>
                    <a:pt x="1574" y="336"/>
                  </a:cubicBezTo>
                  <a:cubicBezTo>
                    <a:pt x="1365" y="1625"/>
                    <a:pt x="872" y="2857"/>
                    <a:pt x="152" y="3938"/>
                  </a:cubicBezTo>
                  <a:cubicBezTo>
                    <a:pt x="0" y="4147"/>
                    <a:pt x="57" y="4469"/>
                    <a:pt x="284" y="4602"/>
                  </a:cubicBezTo>
                  <a:cubicBezTo>
                    <a:pt x="370" y="4659"/>
                    <a:pt x="464" y="4687"/>
                    <a:pt x="556" y="4687"/>
                  </a:cubicBezTo>
                  <a:cubicBezTo>
                    <a:pt x="707" y="4687"/>
                    <a:pt x="854" y="4611"/>
                    <a:pt x="948" y="4469"/>
                  </a:cubicBezTo>
                  <a:cubicBezTo>
                    <a:pt x="1763" y="3275"/>
                    <a:pt x="2294" y="1909"/>
                    <a:pt x="2522" y="506"/>
                  </a:cubicBezTo>
                  <a:cubicBezTo>
                    <a:pt x="2522" y="183"/>
                    <a:pt x="2271" y="1"/>
                    <a:pt x="2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90888" y="3250125"/>
              <a:ext cx="196750" cy="112150"/>
            </a:xfrm>
            <a:custGeom>
              <a:avLst/>
              <a:gdLst/>
              <a:ahLst/>
              <a:cxnLst/>
              <a:rect l="l" t="t" r="r" b="b"/>
              <a:pathLst>
                <a:path w="7870" h="4486" extrusionOk="0">
                  <a:moveTo>
                    <a:pt x="3925" y="1"/>
                  </a:moveTo>
                  <a:cubicBezTo>
                    <a:pt x="1745" y="1"/>
                    <a:pt x="0" y="1802"/>
                    <a:pt x="38" y="4002"/>
                  </a:cubicBezTo>
                  <a:cubicBezTo>
                    <a:pt x="38" y="4267"/>
                    <a:pt x="247" y="4476"/>
                    <a:pt x="512" y="4476"/>
                  </a:cubicBezTo>
                  <a:lnTo>
                    <a:pt x="550" y="4476"/>
                  </a:lnTo>
                  <a:cubicBezTo>
                    <a:pt x="816" y="4476"/>
                    <a:pt x="1024" y="4267"/>
                    <a:pt x="1024" y="4002"/>
                  </a:cubicBezTo>
                  <a:cubicBezTo>
                    <a:pt x="1024" y="2390"/>
                    <a:pt x="2314" y="1082"/>
                    <a:pt x="3925" y="1082"/>
                  </a:cubicBezTo>
                  <a:cubicBezTo>
                    <a:pt x="5537" y="1082"/>
                    <a:pt x="6846" y="2390"/>
                    <a:pt x="6846" y="4002"/>
                  </a:cubicBezTo>
                  <a:cubicBezTo>
                    <a:pt x="6846" y="4324"/>
                    <a:pt x="7087" y="4485"/>
                    <a:pt x="7329" y="4485"/>
                  </a:cubicBezTo>
                  <a:cubicBezTo>
                    <a:pt x="7571" y="4485"/>
                    <a:pt x="7813" y="4324"/>
                    <a:pt x="7813" y="4002"/>
                  </a:cubicBezTo>
                  <a:cubicBezTo>
                    <a:pt x="7869" y="1802"/>
                    <a:pt x="6125" y="1"/>
                    <a:pt x="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3"/>
          <p:cNvSpPr txBox="1"/>
          <p:nvPr/>
        </p:nvSpPr>
        <p:spPr>
          <a:xfrm>
            <a:off x="2479763"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Venus has a nice name</a:t>
            </a:r>
            <a:endParaRPr dirty="0">
              <a:solidFill>
                <a:schemeClr val="accent3"/>
              </a:solidFill>
              <a:latin typeface="Fira Code"/>
              <a:ea typeface="Fira Code"/>
              <a:cs typeface="Fira Code"/>
              <a:sym typeface="Fira Code"/>
            </a:endParaRPr>
          </a:p>
        </p:txBody>
      </p:sp>
      <p:sp>
        <p:nvSpPr>
          <p:cNvPr id="625" name="Google Shape;625;p33"/>
          <p:cNvSpPr txBox="1"/>
          <p:nvPr/>
        </p:nvSpPr>
        <p:spPr>
          <a:xfrm>
            <a:off x="470922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Mars is a cold place</a:t>
            </a:r>
            <a:endParaRPr>
              <a:solidFill>
                <a:schemeClr val="accent3"/>
              </a:solidFill>
              <a:latin typeface="Fira Code"/>
              <a:ea typeface="Fira Code"/>
              <a:cs typeface="Fira Code"/>
              <a:sym typeface="Fira Code"/>
            </a:endParaRPr>
          </a:p>
        </p:txBody>
      </p:sp>
      <p:sp>
        <p:nvSpPr>
          <p:cNvPr id="626" name="Google Shape;626;p33"/>
          <p:cNvSpPr txBox="1"/>
          <p:nvPr/>
        </p:nvSpPr>
        <p:spPr>
          <a:xfrm>
            <a:off x="697297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Jupiter is a gas giant</a:t>
            </a:r>
            <a:endParaRPr>
              <a:solidFill>
                <a:schemeClr val="accent3"/>
              </a:solidFill>
              <a:latin typeface="Fira Code"/>
              <a:ea typeface="Fira Code"/>
              <a:cs typeface="Fira Code"/>
              <a:sym typeface="Fira Cod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92565" y="1698359"/>
            <a:ext cx="3699282" cy="1980671"/>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algoritmo por selección es un algoritmo de ordenamiento que funciona encontrando el elemento mínimo en una lista e intercambiándolo con el primer elemento no ordenado.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A628E7F-612A-E98E-43F3-231366C67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61" y="1417701"/>
            <a:ext cx="2225040" cy="2916555"/>
          </a:xfrm>
          <a:prstGeom prst="rect">
            <a:avLst/>
          </a:prstGeom>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1374</Words>
  <Application>Microsoft Office PowerPoint</Application>
  <PresentationFormat>Presentación en pantalla (16:9)</PresentationFormat>
  <Paragraphs>111</Paragraphs>
  <Slides>40</Slides>
  <Notes>40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Arial</vt:lpstr>
      <vt:lpstr>Cambria Math</vt:lpstr>
      <vt:lpstr>Montserrat</vt:lpstr>
      <vt:lpstr>Montserrat Black</vt:lpstr>
      <vt:lpstr>Times New Roman</vt:lpstr>
      <vt:lpstr>Fira Code</vt:lpstr>
      <vt:lpstr>Calibri</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seleccion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lpstr>What Is this ‘Topic About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ROY BRAYAM GOMEZ PRADO</cp:lastModifiedBy>
  <cp:revision>9</cp:revision>
  <dcterms:modified xsi:type="dcterms:W3CDTF">2023-02-03T05:48:22Z</dcterms:modified>
</cp:coreProperties>
</file>